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62" r:id="rId4"/>
    <p:sldId id="260" r:id="rId5"/>
    <p:sldId id="272" r:id="rId6"/>
    <p:sldId id="267" r:id="rId7"/>
    <p:sldId id="271" r:id="rId8"/>
    <p:sldId id="270" r:id="rId9"/>
    <p:sldId id="269" r:id="rId10"/>
    <p:sldId id="268" r:id="rId11"/>
    <p:sldId id="256" r:id="rId12"/>
    <p:sldId id="261" r:id="rId13"/>
    <p:sldId id="259" r:id="rId14"/>
    <p:sldId id="263" r:id="rId15"/>
    <p:sldId id="266" r:id="rId16"/>
    <p:sldId id="265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B54C-DA8E-45FC-B808-2A6630E55AEF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EB85-1B60-4DF1-B35D-CC3119C7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Covalent </a:t>
            </a:r>
            <a:r>
              <a:rPr lang="en-US" sz="5400" dirty="0" err="1" smtClean="0"/>
              <a:t>vs</a:t>
            </a:r>
            <a:r>
              <a:rPr lang="en-US" sz="5400" dirty="0" smtClean="0"/>
              <a:t> Ionic Bonds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briers.com/tutorials/wp-content/uploads/2013/09/IonicBond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essexcellence.org/RC/VL/GG/ecb/ecb_images/02_06_stable_arran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121" y="0"/>
            <a:ext cx="922282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ternal image 200px-Covalen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495800" cy="5417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flatworldknowledge.com/averillfwk/averillfwk-fig08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239000" cy="644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von-chemistry.com/lewis_do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02500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-lZjV1lBQTaE/T4J_bILBbnI/AAAAAAAAAEY/llkH36UQteM/s1600/single%2Bcovalent%2Bb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34200" cy="50879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molecule having asymmetric charges due to a polar covalent bond is a </a:t>
            </a:r>
            <a:r>
              <a:rPr lang="en-US" sz="2000" u="sng" dirty="0" smtClean="0"/>
              <a:t>dipole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012books.lardbucket.org/books/principles-of-general-chemistry-v1.0m/section_06/ef1d43ca213e8e62a2b6f08fb4313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6995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has a higher melting point: an ionic or a covalent compound, and why?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tallic Bo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" y="990600"/>
            <a:ext cx="8485632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Which is which? Ductility; Metallic bond; </a:t>
            </a:r>
            <a:r>
              <a:rPr lang="en-US" dirty="0" err="1" smtClean="0"/>
              <a:t>Electroconductivity</a:t>
            </a:r>
            <a:r>
              <a:rPr lang="en-US" dirty="0" smtClean="0"/>
              <a:t>; Heat conductivity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von-chemistry.com/lewis_do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45467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lectron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393042" cy="431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tion_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49613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emlegin.files.wordpress.com/2012/07/2012_07_29_sodium_chloride_forming_ions_80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05600" cy="4152975"/>
          </a:xfrm>
          <a:prstGeom prst="rect">
            <a:avLst/>
          </a:prstGeom>
          <a:noFill/>
        </p:spPr>
      </p:pic>
      <p:pic>
        <p:nvPicPr>
          <p:cNvPr id="5" name="Picture 6" descr="http://3.bp.blogspot.com/-k2YI5nFBaX0/T6rc2b72jJI/AAAAAAAADVE/BkkW1wlKjrc/s1600/NaCl%2BLewis%2B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44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phweb.bumc.bu.edu/otlt/mph-modules/ph/ph709_a_cellular_world/Salt-CrystalLat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172200" cy="611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ebelements.com/_media/compounds/Na/Cl1Na1-7647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omeimprovementbasics.com/wp-content/uploads/2013/10/table-salt-crystals-sodium-chloride-photographic-print-by-bill-9pgjxf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_b1x3maF9jv4/TAcVQtbKApI/AAAAAAAABSQ/EqPcYe-YAso/s1600/Salt.micr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Covalent vs Ionic Bonds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Milwaukee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</cp:lastModifiedBy>
  <cp:revision>14</cp:revision>
  <dcterms:created xsi:type="dcterms:W3CDTF">2014-01-29T02:32:43Z</dcterms:created>
  <dcterms:modified xsi:type="dcterms:W3CDTF">2015-01-26T01:03:07Z</dcterms:modified>
</cp:coreProperties>
</file>