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6" r:id="rId6"/>
    <p:sldId id="278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35E2-01BC-4629-AA8C-AB4F890DBA88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D183-F080-4E89-AFBE-FCAA56E8B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Covalent Compounds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Review Questions for Unit Test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Part I. </a:t>
            </a:r>
            <a:r>
              <a:rPr lang="en-US" dirty="0" err="1" smtClean="0"/>
              <a:t>Electronegativity</a:t>
            </a:r>
            <a:r>
              <a:rPr lang="en-US" dirty="0" smtClean="0"/>
              <a:t> and Bond Structure</a:t>
            </a:r>
          </a:p>
          <a:p>
            <a:pPr>
              <a:buNone/>
            </a:pPr>
            <a:r>
              <a:rPr lang="en-US" dirty="0" smtClean="0"/>
              <a:t>Make a general statement: The smaller the difference in </a:t>
            </a:r>
            <a:r>
              <a:rPr lang="en-US" dirty="0" err="1" smtClean="0"/>
              <a:t>electronegativity</a:t>
            </a:r>
            <a:r>
              <a:rPr lang="en-US" dirty="0" smtClean="0"/>
              <a:t> between two atoms the bond between them will have more __________________ character.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greater the difference in EN between two atoms the bond between them will have more __________________ character.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bond that has both ionic and covalent character is called ___________________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An example of a molecule with such a bond is called  ____________.  Its technical name is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________________________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bond that is purely covalent is called ___________________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 of molecules with such bonds include: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l-GR" dirty="0" smtClean="0"/>
              <a:t>Δ</a:t>
            </a:r>
            <a:r>
              <a:rPr lang="en-US" dirty="0" smtClean="0"/>
              <a:t>EN is greater than 1.7, the bond is greater than 50% ___________ in character.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HCl</a:t>
            </a:r>
            <a:r>
              <a:rPr lang="en-US" dirty="0" smtClean="0"/>
              <a:t> has a ____________________bond which is _________ (polar or </a:t>
            </a:r>
            <a:r>
              <a:rPr lang="en-US" dirty="0" err="1" smtClean="0"/>
              <a:t>nonpolar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H2 has a _____________________ bond which is</a:t>
            </a:r>
          </a:p>
          <a:p>
            <a:pPr>
              <a:buNone/>
            </a:pPr>
            <a:r>
              <a:rPr lang="en-US" dirty="0" smtClean="0"/>
              <a:t>___________(polar or </a:t>
            </a:r>
            <a:r>
              <a:rPr lang="en-US" dirty="0" err="1" smtClean="0"/>
              <a:t>nonpolar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Analyze: H2O</a:t>
            </a:r>
          </a:p>
          <a:p>
            <a:pPr marL="514350" indent="-514350">
              <a:buAutoNum type="alphaUcPeriod"/>
            </a:pPr>
            <a:r>
              <a:rPr lang="en-US" dirty="0" smtClean="0"/>
              <a:t>Lewis Structure/Formal Charges</a:t>
            </a:r>
          </a:p>
          <a:p>
            <a:pPr marL="514350" indent="-514350">
              <a:buNone/>
            </a:pPr>
            <a:r>
              <a:rPr lang="en-US" dirty="0" smtClean="0"/>
              <a:t>B. Bond Polarity</a:t>
            </a:r>
          </a:p>
          <a:p>
            <a:pPr marL="514350" indent="-514350">
              <a:buNone/>
            </a:pPr>
            <a:r>
              <a:rPr lang="en-US" dirty="0"/>
              <a:t>C</a:t>
            </a:r>
            <a:r>
              <a:rPr lang="en-US" dirty="0" smtClean="0"/>
              <a:t>. Geometry</a:t>
            </a:r>
          </a:p>
          <a:p>
            <a:pPr marL="514350" indent="-514350">
              <a:buNone/>
            </a:pPr>
            <a:r>
              <a:rPr lang="en-US" dirty="0"/>
              <a:t>D</a:t>
            </a:r>
            <a:r>
              <a:rPr lang="en-US" dirty="0" smtClean="0"/>
              <a:t>. Molecular Polarity</a:t>
            </a:r>
          </a:p>
          <a:p>
            <a:pPr marL="514350" indent="-514350">
              <a:buNone/>
            </a:pPr>
            <a:r>
              <a:rPr lang="en-US" dirty="0" smtClean="0"/>
              <a:t>E. Pre-hybridization Orbital Energy Diagram of O</a:t>
            </a:r>
          </a:p>
          <a:p>
            <a:pPr marL="514350" indent="-514350">
              <a:buNone/>
            </a:pPr>
            <a:r>
              <a:rPr lang="en-US" dirty="0" smtClean="0"/>
              <a:t>F. Hybridization Status (#bonds + lone pairs)</a:t>
            </a:r>
          </a:p>
          <a:p>
            <a:pPr marL="514350" indent="-514350">
              <a:buNone/>
            </a:pPr>
            <a:r>
              <a:rPr lang="en-US" dirty="0" smtClean="0"/>
              <a:t>G. Hybridized Orbital Energy Diagram of O in H2O</a:t>
            </a:r>
          </a:p>
          <a:p>
            <a:pPr marL="514350" indent="-514350">
              <a:buNone/>
            </a:pPr>
            <a:r>
              <a:rPr lang="en-US" dirty="0" smtClean="0"/>
              <a:t>H. # sigma bonds = _______</a:t>
            </a:r>
          </a:p>
          <a:p>
            <a:pPr marL="571500" indent="-571500">
              <a:buAutoNum type="romanUcPeriod"/>
            </a:pPr>
            <a:r>
              <a:rPr lang="en-US" dirty="0" smtClean="0"/>
              <a:t># pi bonds = _______</a:t>
            </a:r>
          </a:p>
          <a:p>
            <a:pPr marL="571500" indent="-571500">
              <a:buNone/>
            </a:pPr>
            <a:r>
              <a:rPr lang="en-US" dirty="0"/>
              <a:t>J</a:t>
            </a:r>
            <a:r>
              <a:rPr lang="en-US" dirty="0" smtClean="0"/>
              <a:t>. Draw and label </a:t>
            </a:r>
            <a:r>
              <a:rPr lang="en-US" dirty="0" err="1" smtClean="0"/>
              <a:t>orbitals</a:t>
            </a:r>
            <a:r>
              <a:rPr lang="en-US" dirty="0" smtClean="0"/>
              <a:t>, sigma and pi bonds in H2O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Analyze: O2</a:t>
            </a:r>
          </a:p>
          <a:p>
            <a:pPr marL="514350" indent="-514350">
              <a:buAutoNum type="alphaUcPeriod"/>
            </a:pPr>
            <a:r>
              <a:rPr lang="en-US" dirty="0" smtClean="0"/>
              <a:t>Lewis Structure/Formal Charges</a:t>
            </a:r>
          </a:p>
          <a:p>
            <a:pPr marL="514350" indent="-514350">
              <a:buNone/>
            </a:pPr>
            <a:r>
              <a:rPr lang="en-US" dirty="0" smtClean="0"/>
              <a:t>B. Bond Polarity</a:t>
            </a:r>
          </a:p>
          <a:p>
            <a:pPr marL="514350" indent="-514350">
              <a:buNone/>
            </a:pPr>
            <a:r>
              <a:rPr lang="en-US" dirty="0"/>
              <a:t>C</a:t>
            </a:r>
            <a:r>
              <a:rPr lang="en-US" dirty="0" smtClean="0"/>
              <a:t>. Geometry</a:t>
            </a:r>
          </a:p>
          <a:p>
            <a:pPr marL="514350" indent="-514350">
              <a:buNone/>
            </a:pPr>
            <a:r>
              <a:rPr lang="en-US" dirty="0"/>
              <a:t>D</a:t>
            </a:r>
            <a:r>
              <a:rPr lang="en-US" dirty="0" smtClean="0"/>
              <a:t>. Molecular Polarity</a:t>
            </a:r>
          </a:p>
          <a:p>
            <a:pPr marL="514350" indent="-514350">
              <a:buNone/>
            </a:pPr>
            <a:r>
              <a:rPr lang="en-US" dirty="0" smtClean="0"/>
              <a:t>E. Pre-hybridization Orbital Energy Diagram of O</a:t>
            </a:r>
          </a:p>
          <a:p>
            <a:pPr marL="514350" indent="-514350">
              <a:buNone/>
            </a:pPr>
            <a:r>
              <a:rPr lang="en-US" dirty="0" smtClean="0"/>
              <a:t>F. Hybridization Status (#bonds + lone pairs)</a:t>
            </a:r>
          </a:p>
          <a:p>
            <a:pPr marL="514350" indent="-514350">
              <a:buNone/>
            </a:pPr>
            <a:r>
              <a:rPr lang="en-US" dirty="0" smtClean="0"/>
              <a:t>G. Hybridized Orbital Energy Diagram of O in O2</a:t>
            </a:r>
          </a:p>
          <a:p>
            <a:pPr marL="514350" indent="-514350">
              <a:buNone/>
            </a:pPr>
            <a:r>
              <a:rPr lang="en-US" dirty="0" smtClean="0"/>
              <a:t>H. # sigma bonds = _______</a:t>
            </a:r>
          </a:p>
          <a:p>
            <a:pPr marL="571500" indent="-571500">
              <a:buAutoNum type="romanUcPeriod"/>
            </a:pPr>
            <a:r>
              <a:rPr lang="en-US" dirty="0" smtClean="0"/>
              <a:t># pi bonds = _______</a:t>
            </a:r>
          </a:p>
          <a:p>
            <a:pPr marL="571500" indent="-571500">
              <a:buNone/>
            </a:pPr>
            <a:r>
              <a:rPr lang="en-US" dirty="0"/>
              <a:t>J</a:t>
            </a:r>
            <a:r>
              <a:rPr lang="en-US" dirty="0" smtClean="0"/>
              <a:t>. Draw and label </a:t>
            </a:r>
            <a:r>
              <a:rPr lang="en-US" dirty="0" err="1" smtClean="0"/>
              <a:t>orbitals</a:t>
            </a:r>
            <a:r>
              <a:rPr lang="en-US" dirty="0" smtClean="0"/>
              <a:t>, sigma and pi bonds in O2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Covalent Compounds   Review Questions for Unit Test</vt:lpstr>
      <vt:lpstr>Slide 2</vt:lpstr>
      <vt:lpstr>Slide 3</vt:lpstr>
      <vt:lpstr>Slide 4</vt:lpstr>
      <vt:lpstr>Slide 5</vt:lpstr>
      <vt:lpstr>Slide 6</vt:lpstr>
      <vt:lpstr>Slide 7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Dan</cp:lastModifiedBy>
  <cp:revision>8</cp:revision>
  <dcterms:created xsi:type="dcterms:W3CDTF">2014-02-20T06:04:37Z</dcterms:created>
  <dcterms:modified xsi:type="dcterms:W3CDTF">2014-02-20T06:53:53Z</dcterms:modified>
</cp:coreProperties>
</file>