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80" r:id="rId2"/>
    <p:sldId id="256" r:id="rId3"/>
    <p:sldId id="257" r:id="rId4"/>
    <p:sldId id="258" r:id="rId5"/>
    <p:sldId id="259" r:id="rId6"/>
    <p:sldId id="261" r:id="rId7"/>
    <p:sldId id="281" r:id="rId8"/>
    <p:sldId id="260" r:id="rId9"/>
    <p:sldId id="262" r:id="rId10"/>
    <p:sldId id="282" r:id="rId11"/>
    <p:sldId id="263" r:id="rId12"/>
    <p:sldId id="28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421E1-F68F-4D1B-BD82-5DF602B4BAD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8184-5A05-41F1-B8AE-2601B8F58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421E1-F68F-4D1B-BD82-5DF602B4BAD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8184-5A05-41F1-B8AE-2601B8F58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421E1-F68F-4D1B-BD82-5DF602B4BAD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8184-5A05-41F1-B8AE-2601B8F58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421E1-F68F-4D1B-BD82-5DF602B4BAD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8184-5A05-41F1-B8AE-2601B8F58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421E1-F68F-4D1B-BD82-5DF602B4BAD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8184-5A05-41F1-B8AE-2601B8F58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421E1-F68F-4D1B-BD82-5DF602B4BAD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8184-5A05-41F1-B8AE-2601B8F58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421E1-F68F-4D1B-BD82-5DF602B4BAD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8184-5A05-41F1-B8AE-2601B8F58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421E1-F68F-4D1B-BD82-5DF602B4BAD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8184-5A05-41F1-B8AE-2601B8F58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421E1-F68F-4D1B-BD82-5DF602B4BAD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8184-5A05-41F1-B8AE-2601B8F58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421E1-F68F-4D1B-BD82-5DF602B4BAD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8184-5A05-41F1-B8AE-2601B8F58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AA421E1-F68F-4D1B-BD82-5DF602B4BAD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CBB8184-5A05-41F1-B8AE-2601B8F58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A421E1-F68F-4D1B-BD82-5DF602B4BADC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CBB8184-5A05-41F1-B8AE-2601B8F58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2200"/>
            <a:ext cx="7772400" cy="914400"/>
          </a:xfrm>
        </p:spPr>
        <p:txBody>
          <a:bodyPr/>
          <a:lstStyle/>
          <a:p>
            <a:pPr algn="ctr"/>
            <a:r>
              <a:rPr lang="en-US" sz="5000" dirty="0" smtClean="0"/>
              <a:t>Radioactive Decay Review Questions</a:t>
            </a:r>
            <a:endParaRPr lang="en-US" sz="5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charge on an alpha particle?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24384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+2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charge on a beta particle?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24384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-1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charge on a neutron?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24384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possible to have radiation without emitting either alpha or beta particles?  Explain.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35814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Yes.  Gamma rays may be emitted.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an example of harmful radiation similar to </a:t>
            </a:r>
            <a:r>
              <a:rPr lang="en-US" dirty="0" smtClean="0"/>
              <a:t>gamma (electromagnetic radiation)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819400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X-rays, UV, high wattage microwaves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an example of benign (non-harmful) radiation similar to gamma.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3200400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Visible Light, Radio, etc.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alpha, beta and gamma radiations harmful to humans?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342900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They damage DNA and as a result may cause cancer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the atomic number of an isotope during alpha decay?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3124200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It decreases by two.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the mass number of an isotope during alpha decay?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32004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It decreases by four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the atomic number of an isotope during beta decay?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3505200"/>
            <a:ext cx="563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It increases by one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alpha particle?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24384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 helium nucleus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the mass number of an isotope during beta decay?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33528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It is unchanged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the atomic number of an isotope during gamma decay?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32766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It is unchanged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the mass number of an isotope during gamma decay?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33528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It is unchanged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are isotopes of an </a:t>
            </a:r>
            <a:r>
              <a:rPr lang="en-US" dirty="0" smtClean="0"/>
              <a:t>element?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667000"/>
            <a:ext cx="7696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Versions of an element having different numbers of neutrons and therefore different mass numbers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r>
              <a:rPr lang="en-US" dirty="0" smtClean="0"/>
              <a:t>Explain why some isotopes are radioactive while others are not (for example Pb-218 </a:t>
            </a:r>
            <a:r>
              <a:rPr lang="en-US" dirty="0" err="1" smtClean="0"/>
              <a:t>vs</a:t>
            </a:r>
            <a:r>
              <a:rPr lang="en-US" dirty="0" smtClean="0"/>
              <a:t> Pb-206)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971800"/>
            <a:ext cx="8077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/>
              <a:t>Each isotope is stable at a particular </a:t>
            </a:r>
            <a:r>
              <a:rPr lang="en-US" sz="3500" dirty="0" err="1" smtClean="0"/>
              <a:t>neutron:proton</a:t>
            </a:r>
            <a:r>
              <a:rPr lang="en-US" sz="3500" dirty="0" smtClean="0"/>
              <a:t> ratio depending on its size, from 1:1 (small) to 1.5:1 (large).  This is the “stability band”.  Isotopes with too many or too few neutrons will be unstable and therefore radioactive.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smtClean="0"/>
              <a:t>U-238 (92) </a:t>
            </a:r>
            <a:r>
              <a:rPr lang="en-US" dirty="0" smtClean="0"/>
              <a:t>alpha decays, what isotope does it become? (include the element symbol, mass number and atomic number)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41148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Th-234 (90)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smtClean="0"/>
              <a:t>Polonium-209(84) </a:t>
            </a:r>
            <a:r>
              <a:rPr lang="en-US" dirty="0" smtClean="0"/>
              <a:t>beta decays, what isotope does it become? (include the element symbol, mass number and atomic number)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41148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At-209 (85)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smtClean="0"/>
              <a:t>Ra-226(88)alpha </a:t>
            </a:r>
            <a:r>
              <a:rPr lang="en-US" dirty="0" smtClean="0"/>
              <a:t>decays then beta decays, what isotope does it become? (include the element symbol, mass number and atomic number.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45720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/>
              <a:t>Fr-222(87)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beta particle?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2438400"/>
            <a:ext cx="419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An electron (high speed, emitted from a neutron)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alpha particle composed of?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2438400"/>
            <a:ext cx="419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Two protons and two neutrons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relative mass of an alpha particle?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24384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Four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relative mass </a:t>
            </a:r>
            <a:r>
              <a:rPr lang="en-US" dirty="0" smtClean="0"/>
              <a:t>of a proton?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24384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One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relative mass of a </a:t>
            </a:r>
            <a:r>
              <a:rPr lang="en-US" dirty="0" smtClean="0"/>
              <a:t>neutron?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24384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One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relative mass of a beta particle?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24384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O, or 1/1840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charge on </a:t>
            </a:r>
            <a:r>
              <a:rPr lang="en-US" dirty="0" smtClean="0"/>
              <a:t>a proton?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24384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+1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</TotalTime>
  <Words>484</Words>
  <Application>Microsoft Office PowerPoint</Application>
  <PresentationFormat>On-screen Show (4:3)</PresentationFormat>
  <Paragraphs>53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Metro</vt:lpstr>
      <vt:lpstr>Radioactive Decay Review Questions</vt:lpstr>
      <vt:lpstr>What is an alpha particle?</vt:lpstr>
      <vt:lpstr>What is a beta particle?</vt:lpstr>
      <vt:lpstr>What is an alpha particle composed of?</vt:lpstr>
      <vt:lpstr>What is the relative mass of an alpha particle?</vt:lpstr>
      <vt:lpstr>What is the relative mass of a proton? </vt:lpstr>
      <vt:lpstr>What is the relative mass of a neutron? </vt:lpstr>
      <vt:lpstr>What is the relative mass of a beta particle?</vt:lpstr>
      <vt:lpstr>What is the charge on a proton?</vt:lpstr>
      <vt:lpstr>What is the charge on an alpha particle?</vt:lpstr>
      <vt:lpstr>What is the charge on a beta particle?</vt:lpstr>
      <vt:lpstr>What is the charge on a neutron?</vt:lpstr>
      <vt:lpstr>Is it possible to have radiation without emitting either alpha or beta particles?  Explain.</vt:lpstr>
      <vt:lpstr>Give an example of harmful radiation similar to gamma (electromagnetic radiation)</vt:lpstr>
      <vt:lpstr>Give an example of benign (non-harmful) radiation similar to gamma.</vt:lpstr>
      <vt:lpstr>Why are alpha, beta and gamma radiations harmful to humans?  </vt:lpstr>
      <vt:lpstr>What happens to the atomic number of an isotope during alpha decay?</vt:lpstr>
      <vt:lpstr>What happens to the mass number of an isotope during alpha decay?</vt:lpstr>
      <vt:lpstr>What happens to the atomic number of an isotope during beta decay?</vt:lpstr>
      <vt:lpstr>What happens to the mass number of an isotope during beta decay?</vt:lpstr>
      <vt:lpstr>What happens to the atomic number of an isotope during gamma decay?</vt:lpstr>
      <vt:lpstr>What happens to the mass number of an isotope during gamma decay?</vt:lpstr>
      <vt:lpstr>What are isotopes of an element?</vt:lpstr>
      <vt:lpstr>Explain why some isotopes are radioactive while others are not (for example Pb-218 vs Pb-206)</vt:lpstr>
      <vt:lpstr>When U-238 (92) alpha decays, what isotope does it become? (include the element symbol, mass number and atomic number)</vt:lpstr>
      <vt:lpstr>When Polonium-209(84) beta decays, what isotope does it become? (include the element symbol, mass number and atomic number)</vt:lpstr>
      <vt:lpstr>When Ra-226(88)alpha decays then beta decays, what isotope does it become? (include the element symbol, mass number and atomic number.</vt:lpstr>
    </vt:vector>
  </TitlesOfParts>
  <Company>Milwaukee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alpha particle?</dc:title>
  <dc:creator>Dan</dc:creator>
  <cp:lastModifiedBy>Dan</cp:lastModifiedBy>
  <cp:revision>13</cp:revision>
  <dcterms:created xsi:type="dcterms:W3CDTF">2013-11-14T10:34:50Z</dcterms:created>
  <dcterms:modified xsi:type="dcterms:W3CDTF">2013-11-21T02:53:18Z</dcterms:modified>
</cp:coreProperties>
</file>