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4" r:id="rId6"/>
    <p:sldId id="263" r:id="rId7"/>
    <p:sldId id="262" r:id="rId8"/>
    <p:sldId id="261" r:id="rId9"/>
    <p:sldId id="260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2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B1FA-119B-4103-8D0C-39859E926645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287E-3AC2-4573-BB62-2D36D8583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B1FA-119B-4103-8D0C-39859E926645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287E-3AC2-4573-BB62-2D36D8583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B1FA-119B-4103-8D0C-39859E926645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287E-3AC2-4573-BB62-2D36D8583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B1FA-119B-4103-8D0C-39859E926645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287E-3AC2-4573-BB62-2D36D8583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B1FA-119B-4103-8D0C-39859E926645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287E-3AC2-4573-BB62-2D36D8583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B1FA-119B-4103-8D0C-39859E926645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287E-3AC2-4573-BB62-2D36D8583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B1FA-119B-4103-8D0C-39859E926645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287E-3AC2-4573-BB62-2D36D8583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B1FA-119B-4103-8D0C-39859E926645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287E-3AC2-4573-BB62-2D36D8583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B1FA-119B-4103-8D0C-39859E926645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287E-3AC2-4573-BB62-2D36D8583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B1FA-119B-4103-8D0C-39859E926645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287E-3AC2-4573-BB62-2D36D8583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B1FA-119B-4103-8D0C-39859E926645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287E-3AC2-4573-BB62-2D36D8583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FB1FA-119B-4103-8D0C-39859E926645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9287E-3AC2-4573-BB62-2D36D858396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Formulas of Ionic Compounds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Using the </a:t>
            </a:r>
            <a:r>
              <a:rPr lang="en-US" dirty="0" err="1" smtClean="0"/>
              <a:t>Criss</a:t>
            </a:r>
            <a:r>
              <a:rPr lang="en-US" dirty="0" smtClean="0"/>
              <a:t>-Cross Method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Al</a:t>
            </a:r>
            <a:r>
              <a:rPr lang="en-US" sz="5400" baseline="30000" dirty="0" smtClean="0"/>
              <a:t>+3</a:t>
            </a:r>
            <a:r>
              <a:rPr lang="en-US" sz="5400" dirty="0" smtClean="0"/>
              <a:t> and PO</a:t>
            </a:r>
            <a:r>
              <a:rPr lang="en-US" sz="5400" baseline="-25000" dirty="0" smtClean="0"/>
              <a:t>4</a:t>
            </a:r>
            <a:r>
              <a:rPr lang="en-US" sz="5400" baseline="30000" dirty="0" smtClean="0"/>
              <a:t>-3</a:t>
            </a:r>
            <a:endParaRPr lang="en-US" sz="54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sz="5400" dirty="0" smtClean="0"/>
              <a:t>AlPO</a:t>
            </a:r>
            <a:r>
              <a:rPr lang="en-US" sz="5400" baseline="-25000" dirty="0" smtClean="0"/>
              <a:t>4</a:t>
            </a:r>
          </a:p>
          <a:p>
            <a:pPr algn="ctr">
              <a:buNone/>
            </a:pP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Na</a:t>
            </a:r>
            <a:r>
              <a:rPr lang="en-US" sz="5400" baseline="30000" dirty="0" smtClean="0"/>
              <a:t>+</a:t>
            </a:r>
            <a:r>
              <a:rPr lang="en-US" sz="5400" dirty="0" smtClean="0"/>
              <a:t> and </a:t>
            </a:r>
            <a:r>
              <a:rPr lang="en-US" sz="5400" dirty="0" err="1" smtClean="0"/>
              <a:t>Cl</a:t>
            </a:r>
            <a:r>
              <a:rPr lang="en-US" sz="5400" baseline="30000" dirty="0" smtClean="0"/>
              <a:t>-</a:t>
            </a:r>
            <a:endParaRPr lang="en-US" sz="54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sz="5400" dirty="0" err="1" smtClean="0"/>
              <a:t>NaCl</a:t>
            </a:r>
            <a:endParaRPr lang="en-US" sz="5400" dirty="0" smtClean="0"/>
          </a:p>
          <a:p>
            <a:pPr algn="ctr">
              <a:buNone/>
            </a:pP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Na</a:t>
            </a:r>
            <a:r>
              <a:rPr lang="en-US" sz="5400" baseline="30000" dirty="0" smtClean="0"/>
              <a:t>+</a:t>
            </a:r>
            <a:r>
              <a:rPr lang="en-US" sz="5400" dirty="0" smtClean="0"/>
              <a:t> and CO</a:t>
            </a:r>
            <a:r>
              <a:rPr lang="en-US" sz="5400" baseline="-25000" dirty="0" smtClean="0"/>
              <a:t>3</a:t>
            </a:r>
            <a:r>
              <a:rPr lang="en-US" sz="5400" baseline="30000" dirty="0" smtClean="0"/>
              <a:t>-2</a:t>
            </a:r>
            <a:endParaRPr lang="en-US" sz="54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sz="5400" dirty="0" smtClean="0"/>
              <a:t>Na</a:t>
            </a:r>
            <a:r>
              <a:rPr lang="en-US" sz="5400" baseline="-25000" dirty="0" smtClean="0"/>
              <a:t>2</a:t>
            </a:r>
            <a:r>
              <a:rPr lang="en-US" sz="5400" dirty="0" smtClean="0"/>
              <a:t>CO</a:t>
            </a:r>
            <a:r>
              <a:rPr lang="en-US" sz="5400" baseline="-25000" dirty="0" smtClean="0"/>
              <a:t>3</a:t>
            </a:r>
          </a:p>
          <a:p>
            <a:pPr algn="ctr">
              <a:buNone/>
            </a:pP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Na</a:t>
            </a:r>
            <a:r>
              <a:rPr lang="en-US" sz="5400" baseline="30000" dirty="0" smtClean="0"/>
              <a:t>+</a:t>
            </a:r>
            <a:r>
              <a:rPr lang="en-US" sz="5400" dirty="0" smtClean="0"/>
              <a:t> and PO</a:t>
            </a:r>
            <a:r>
              <a:rPr lang="en-US" sz="5400" baseline="-25000" dirty="0" smtClean="0"/>
              <a:t>4</a:t>
            </a:r>
            <a:r>
              <a:rPr lang="en-US" sz="5400" baseline="30000" dirty="0" smtClean="0"/>
              <a:t>-3</a:t>
            </a:r>
            <a:endParaRPr lang="en-US" sz="54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sz="5400" dirty="0" smtClean="0"/>
              <a:t>Na</a:t>
            </a:r>
            <a:r>
              <a:rPr lang="en-US" sz="5400" baseline="-25000" dirty="0" smtClean="0"/>
              <a:t>3</a:t>
            </a:r>
            <a:r>
              <a:rPr lang="en-US" sz="5400" dirty="0" smtClean="0"/>
              <a:t>PO</a:t>
            </a:r>
            <a:r>
              <a:rPr lang="en-US" sz="5400" baseline="-25000" dirty="0" smtClean="0"/>
              <a:t>4</a:t>
            </a:r>
          </a:p>
          <a:p>
            <a:pPr algn="ctr">
              <a:buNone/>
            </a:pP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Ca</a:t>
            </a:r>
            <a:r>
              <a:rPr lang="en-US" sz="5400" baseline="30000" dirty="0" smtClean="0"/>
              <a:t>+2</a:t>
            </a:r>
            <a:r>
              <a:rPr lang="en-US" sz="5400" dirty="0" smtClean="0"/>
              <a:t> and </a:t>
            </a:r>
            <a:r>
              <a:rPr lang="en-US" sz="5400" dirty="0" err="1" smtClean="0"/>
              <a:t>Cl</a:t>
            </a:r>
            <a:r>
              <a:rPr lang="en-US" sz="5400" baseline="30000" dirty="0" smtClean="0"/>
              <a:t>-</a:t>
            </a:r>
            <a:endParaRPr lang="en-US" sz="54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sz="5400" dirty="0" smtClean="0"/>
              <a:t>CaCl</a:t>
            </a:r>
            <a:r>
              <a:rPr lang="en-US" sz="5400" baseline="-25000" dirty="0" smtClean="0"/>
              <a:t>2</a:t>
            </a:r>
          </a:p>
          <a:p>
            <a:pPr algn="ctr">
              <a:buNone/>
            </a:pP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Ca</a:t>
            </a:r>
            <a:r>
              <a:rPr lang="en-US" sz="5400" baseline="30000" dirty="0" smtClean="0"/>
              <a:t>+2</a:t>
            </a:r>
            <a:r>
              <a:rPr lang="en-US" sz="5400" dirty="0" smtClean="0"/>
              <a:t> and CO</a:t>
            </a:r>
            <a:r>
              <a:rPr lang="en-US" sz="5400" baseline="-25000" dirty="0" smtClean="0"/>
              <a:t>3</a:t>
            </a:r>
            <a:r>
              <a:rPr lang="en-US" sz="5400" baseline="30000" dirty="0" smtClean="0"/>
              <a:t>-2</a:t>
            </a:r>
            <a:endParaRPr lang="en-US" sz="54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sz="5400" dirty="0" smtClean="0"/>
              <a:t>CaCO</a:t>
            </a:r>
            <a:r>
              <a:rPr lang="en-US" sz="5400" baseline="-25000" dirty="0" smtClean="0"/>
              <a:t>3</a:t>
            </a:r>
          </a:p>
          <a:p>
            <a:pPr algn="ctr">
              <a:buNone/>
            </a:pP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Ca</a:t>
            </a:r>
            <a:r>
              <a:rPr lang="en-US" sz="5400" baseline="30000" dirty="0" smtClean="0"/>
              <a:t>+2</a:t>
            </a:r>
            <a:r>
              <a:rPr lang="en-US" sz="5400" dirty="0" smtClean="0"/>
              <a:t> and PO</a:t>
            </a:r>
            <a:r>
              <a:rPr lang="en-US" sz="5400" baseline="-25000" dirty="0" smtClean="0"/>
              <a:t>4</a:t>
            </a:r>
            <a:r>
              <a:rPr lang="en-US" sz="5400" baseline="30000" dirty="0" smtClean="0"/>
              <a:t>-3</a:t>
            </a:r>
            <a:endParaRPr lang="en-US" sz="54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sz="5400" dirty="0" smtClean="0"/>
              <a:t>Ca</a:t>
            </a:r>
            <a:r>
              <a:rPr lang="en-US" sz="5400" baseline="-25000" dirty="0" smtClean="0"/>
              <a:t>3</a:t>
            </a:r>
            <a:r>
              <a:rPr lang="en-US" sz="5400" dirty="0" smtClean="0"/>
              <a:t>(PO</a:t>
            </a:r>
            <a:r>
              <a:rPr lang="en-US" sz="5400" baseline="-25000" dirty="0" smtClean="0"/>
              <a:t>4</a:t>
            </a:r>
            <a:r>
              <a:rPr lang="en-US" sz="5400" dirty="0" smtClean="0"/>
              <a:t>)</a:t>
            </a:r>
            <a:r>
              <a:rPr lang="en-US" sz="5400" baseline="-25000" dirty="0" smtClean="0"/>
              <a:t>2</a:t>
            </a:r>
          </a:p>
          <a:p>
            <a:pPr algn="ctr">
              <a:buNone/>
            </a:pP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Al</a:t>
            </a:r>
            <a:r>
              <a:rPr lang="en-US" sz="5400" baseline="30000" dirty="0" smtClean="0"/>
              <a:t>+3</a:t>
            </a:r>
            <a:r>
              <a:rPr lang="en-US" sz="5400" dirty="0" smtClean="0"/>
              <a:t> and </a:t>
            </a:r>
            <a:r>
              <a:rPr lang="en-US" sz="5400" dirty="0" err="1" smtClean="0"/>
              <a:t>Cl</a:t>
            </a:r>
            <a:r>
              <a:rPr lang="en-US" sz="5400" baseline="30000" dirty="0" smtClean="0"/>
              <a:t>-</a:t>
            </a:r>
            <a:endParaRPr lang="en-US" sz="54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sz="5400" dirty="0" smtClean="0"/>
              <a:t>AlCl</a:t>
            </a:r>
            <a:r>
              <a:rPr lang="en-US" sz="5400" baseline="-25000" dirty="0" smtClean="0"/>
              <a:t>3</a:t>
            </a:r>
          </a:p>
          <a:p>
            <a:pPr algn="ctr">
              <a:buNone/>
            </a:pP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Al</a:t>
            </a:r>
            <a:r>
              <a:rPr lang="en-US" sz="5400" baseline="30000" dirty="0" smtClean="0"/>
              <a:t>3</a:t>
            </a:r>
            <a:r>
              <a:rPr lang="en-US" sz="5400" dirty="0" smtClean="0"/>
              <a:t> and SO</a:t>
            </a:r>
            <a:r>
              <a:rPr lang="en-US" sz="5400" baseline="-25000" dirty="0" smtClean="0"/>
              <a:t>4</a:t>
            </a:r>
            <a:r>
              <a:rPr lang="en-US" sz="5400" baseline="30000" dirty="0" smtClean="0"/>
              <a:t>-2</a:t>
            </a:r>
            <a:endParaRPr lang="en-US" sz="54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sz="5400" dirty="0" smtClean="0"/>
              <a:t>Al</a:t>
            </a:r>
            <a:r>
              <a:rPr lang="en-US" sz="5400" baseline="-25000" dirty="0" smtClean="0"/>
              <a:t>2</a:t>
            </a:r>
            <a:r>
              <a:rPr lang="en-US" sz="5400" dirty="0" smtClean="0"/>
              <a:t>(SO</a:t>
            </a:r>
            <a:r>
              <a:rPr lang="en-US" sz="5400" baseline="-25000" dirty="0" smtClean="0"/>
              <a:t>4</a:t>
            </a:r>
            <a:r>
              <a:rPr lang="en-US" sz="5400" dirty="0" smtClean="0"/>
              <a:t>)</a:t>
            </a:r>
            <a:r>
              <a:rPr lang="en-US" sz="5400" baseline="-25000" dirty="0" smtClean="0"/>
              <a:t>3</a:t>
            </a:r>
          </a:p>
          <a:p>
            <a:pPr algn="ctr">
              <a:buNone/>
            </a:pP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48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Writing Formulas of Ionic Compounds</vt:lpstr>
      <vt:lpstr>Na+ and Cl-</vt:lpstr>
      <vt:lpstr>Na+ and CO3-2</vt:lpstr>
      <vt:lpstr>Na+ and PO4-3</vt:lpstr>
      <vt:lpstr>Ca+2 and Cl-</vt:lpstr>
      <vt:lpstr>Ca+2 and CO3-2</vt:lpstr>
      <vt:lpstr>Ca+2 and PO4-3</vt:lpstr>
      <vt:lpstr>Al+3 and Cl-</vt:lpstr>
      <vt:lpstr>Al3 and SO4-2</vt:lpstr>
      <vt:lpstr>Al+3 and PO4-3</vt:lpstr>
    </vt:vector>
  </TitlesOfParts>
  <Company>Milwaukee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Formulas of Ionic Compounds</dc:title>
  <dc:creator>Dan</dc:creator>
  <cp:lastModifiedBy>Dan</cp:lastModifiedBy>
  <cp:revision>4</cp:revision>
  <dcterms:created xsi:type="dcterms:W3CDTF">2016-02-04T04:35:28Z</dcterms:created>
  <dcterms:modified xsi:type="dcterms:W3CDTF">2016-02-04T04:43:01Z</dcterms:modified>
</cp:coreProperties>
</file>