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0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FC13-5E09-496D-9154-4BBF48AD54F1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632A-4B4A-4A83-A6E0-E7E0A40885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FC13-5E09-496D-9154-4BBF48AD54F1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632A-4B4A-4A83-A6E0-E7E0A40885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FC13-5E09-496D-9154-4BBF48AD54F1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632A-4B4A-4A83-A6E0-E7E0A40885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FC13-5E09-496D-9154-4BBF48AD54F1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632A-4B4A-4A83-A6E0-E7E0A40885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FC13-5E09-496D-9154-4BBF48AD54F1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632A-4B4A-4A83-A6E0-E7E0A40885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FC13-5E09-496D-9154-4BBF48AD54F1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632A-4B4A-4A83-A6E0-E7E0A40885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FC13-5E09-496D-9154-4BBF48AD54F1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632A-4B4A-4A83-A6E0-E7E0A40885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FC13-5E09-496D-9154-4BBF48AD54F1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632A-4B4A-4A83-A6E0-E7E0A40885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FC13-5E09-496D-9154-4BBF48AD54F1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632A-4B4A-4A83-A6E0-E7E0A40885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FC13-5E09-496D-9154-4BBF48AD54F1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632A-4B4A-4A83-A6E0-E7E0A40885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FC13-5E09-496D-9154-4BBF48AD54F1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632A-4B4A-4A83-A6E0-E7E0A40885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AFC13-5E09-496D-9154-4BBF48AD54F1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8632A-4B4A-4A83-A6E0-E7E0A40885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gif"/><Relationship Id="rId4" Type="http://schemas.openxmlformats.org/officeDocument/2006/relationships/image" Target="../media/image10.jpeg"/><Relationship Id="rId9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Predict: Is a molecule polar or </a:t>
            </a:r>
            <a:r>
              <a:rPr lang="en-US" sz="4800" dirty="0" err="1"/>
              <a:t>n</a:t>
            </a:r>
            <a:r>
              <a:rPr lang="en-US" sz="4800" dirty="0" err="1" smtClean="0"/>
              <a:t>onpolar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the molecule is </a:t>
            </a:r>
            <a:r>
              <a:rPr lang="en-US" u="sng" dirty="0" smtClean="0"/>
              <a:t>asymmetric</a:t>
            </a:r>
            <a:r>
              <a:rPr lang="en-US" dirty="0" smtClean="0"/>
              <a:t> it is polar (electron distribution is uneven)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2860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Lone pairs </a:t>
            </a:r>
            <a:r>
              <a:rPr lang="en-US" sz="3200" dirty="0" smtClean="0"/>
              <a:t>always make the shape asymmetric.  Thus, bent and </a:t>
            </a:r>
            <a:r>
              <a:rPr lang="en-US" sz="3200" dirty="0" err="1" smtClean="0"/>
              <a:t>trigonal</a:t>
            </a:r>
            <a:r>
              <a:rPr lang="en-US" sz="3200" dirty="0" smtClean="0"/>
              <a:t> pyramidal shapes are always polar</a:t>
            </a:r>
            <a:endParaRPr lang="en-US" sz="3200" dirty="0"/>
          </a:p>
        </p:txBody>
      </p:sp>
      <p:pic>
        <p:nvPicPr>
          <p:cNvPr id="2050" name="Picture 2" descr="SCl2 Lewis Stru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648200"/>
            <a:ext cx="2971790" cy="914400"/>
          </a:xfrm>
          <a:prstGeom prst="rect">
            <a:avLst/>
          </a:prstGeom>
          <a:noFill/>
        </p:spPr>
      </p:pic>
      <p:pic>
        <p:nvPicPr>
          <p:cNvPr id="2052" name="Picture 4" descr="ClF3 Lewis Stru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886200"/>
            <a:ext cx="1573490" cy="2312554"/>
          </a:xfrm>
          <a:prstGeom prst="rect">
            <a:avLst/>
          </a:prstGeom>
          <a:noFill/>
        </p:spPr>
      </p:pic>
      <p:pic>
        <p:nvPicPr>
          <p:cNvPr id="2054" name="Picture 6" descr="H2O Lewis Structur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419600"/>
            <a:ext cx="2228844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BCl3 Lewis Stru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352800"/>
            <a:ext cx="2442882" cy="1524000"/>
          </a:xfrm>
          <a:prstGeom prst="rect">
            <a:avLst/>
          </a:prstGeom>
          <a:noFill/>
        </p:spPr>
      </p:pic>
      <p:pic>
        <p:nvPicPr>
          <p:cNvPr id="16388" name="Picture 4" descr="CH4 Lewis Stru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124200"/>
            <a:ext cx="1695450" cy="19022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533400"/>
            <a:ext cx="815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If the shape is symmetric, AND the outer atoms are identical (or have similar </a:t>
            </a:r>
            <a:r>
              <a:rPr lang="en-US" sz="3200" dirty="0" err="1" smtClean="0"/>
              <a:t>electronegativity</a:t>
            </a:r>
            <a:r>
              <a:rPr lang="en-US" sz="3200" dirty="0" smtClean="0"/>
              <a:t>), then the molecule is </a:t>
            </a:r>
            <a:r>
              <a:rPr lang="en-US" sz="3200" u="sng" dirty="0" err="1" smtClean="0"/>
              <a:t>nonpolar</a:t>
            </a:r>
            <a:r>
              <a:rPr lang="en-US" sz="3200" dirty="0" smtClean="0"/>
              <a:t>.  </a:t>
            </a:r>
          </a:p>
          <a:p>
            <a:r>
              <a:rPr lang="en-US" sz="3200" dirty="0" smtClean="0"/>
              <a:t>(This is because all bonds are equally polar or </a:t>
            </a:r>
            <a:r>
              <a:rPr lang="en-US" sz="3200" dirty="0" err="1" smtClean="0"/>
              <a:t>nonpolar</a:t>
            </a:r>
            <a:r>
              <a:rPr lang="en-US" sz="3200" dirty="0" smtClean="0"/>
              <a:t>)</a:t>
            </a:r>
            <a:endParaRPr lang="en-US" sz="32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51816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Identical polar bonds, symmetric shape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51054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Identical </a:t>
            </a:r>
            <a:r>
              <a:rPr lang="en-US" dirty="0" err="1" smtClean="0"/>
              <a:t>nonpolar</a:t>
            </a:r>
            <a:r>
              <a:rPr lang="en-US" dirty="0" smtClean="0"/>
              <a:t> bonds, symmetric shape</a:t>
            </a:r>
            <a:endParaRPr lang="en-US" dirty="0"/>
          </a:p>
        </p:txBody>
      </p:sp>
      <p:pic>
        <p:nvPicPr>
          <p:cNvPr id="16390" name="Picture 6" descr="CO2 Lewis Structur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3733800"/>
            <a:ext cx="2263140" cy="838200"/>
          </a:xfrm>
          <a:prstGeom prst="rect">
            <a:avLst/>
          </a:prstGeom>
          <a:noFill/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7600" y="3657600"/>
            <a:ext cx="1513647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4572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If the shape is symmetric but the molecule has bonds of different polarity, then the molecule is polar.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3657600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If a diatomic molecule has a polar bond, then it is polar.</a:t>
            </a:r>
            <a:endParaRPr lang="en-US" sz="2800" dirty="0"/>
          </a:p>
        </p:txBody>
      </p:sp>
      <p:pic>
        <p:nvPicPr>
          <p:cNvPr id="1026" name="Picture 2" descr="Formaldehyde Lewis Structure CH2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71600"/>
            <a:ext cx="1173654" cy="1524000"/>
          </a:xfrm>
          <a:prstGeom prst="rect">
            <a:avLst/>
          </a:prstGeom>
          <a:noFill/>
        </p:spPr>
      </p:pic>
      <p:pic>
        <p:nvPicPr>
          <p:cNvPr id="1028" name="Picture 4" descr="SF5Cl Lewis Stru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371600"/>
            <a:ext cx="1550375" cy="17526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85800" y="2971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ormaldehyde</a:t>
            </a:r>
            <a:endParaRPr lang="en-US" dirty="0"/>
          </a:p>
        </p:txBody>
      </p:sp>
      <p:pic>
        <p:nvPicPr>
          <p:cNvPr id="1030" name="Picture 6" descr="NOCl Lewis Structur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1905000"/>
            <a:ext cx="2216720" cy="762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200400" y="2743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Nitrosyl</a:t>
            </a:r>
            <a:r>
              <a:rPr lang="en-US" dirty="0" smtClean="0"/>
              <a:t> chloride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95800" y="32004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Sulfur </a:t>
            </a:r>
            <a:r>
              <a:rPr lang="en-US" dirty="0" err="1" smtClean="0"/>
              <a:t>pentafluoride</a:t>
            </a:r>
            <a:r>
              <a:rPr lang="en-US" dirty="0" smtClean="0"/>
              <a:t> </a:t>
            </a:r>
            <a:r>
              <a:rPr lang="en-US" dirty="0" err="1" smtClean="0"/>
              <a:t>monochloride</a:t>
            </a:r>
            <a:endParaRPr lang="en-US" dirty="0"/>
          </a:p>
        </p:txBody>
      </p:sp>
      <p:sp>
        <p:nvSpPr>
          <p:cNvPr id="1032" name="AutoShape 8" descr="Image result for sulfur pentafluoride monochloride lewis struc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Image result for sulfur pentafluoride monochloride lewis structur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1143000"/>
            <a:ext cx="1419225" cy="2162176"/>
          </a:xfrm>
          <a:prstGeom prst="rect">
            <a:avLst/>
          </a:prstGeom>
          <a:noFill/>
        </p:spPr>
      </p:pic>
      <p:sp>
        <p:nvSpPr>
          <p:cNvPr id="1036" name="AutoShape 12" descr="Image result for octahedr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Image result for octahedr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0" y="3200400"/>
            <a:ext cx="1371600" cy="1252330"/>
          </a:xfrm>
          <a:prstGeom prst="rect">
            <a:avLst/>
          </a:prstGeom>
          <a:noFill/>
        </p:spPr>
      </p:pic>
      <p:pic>
        <p:nvPicPr>
          <p:cNvPr id="1040" name="Picture 16" descr="Image result for HCl lewis structur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599" y="4495800"/>
            <a:ext cx="1875863" cy="1371600"/>
          </a:xfrm>
          <a:prstGeom prst="rect">
            <a:avLst/>
          </a:prstGeom>
          <a:noFill/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67000" y="4724400"/>
            <a:ext cx="241737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3" name="Picture 19" descr="Image result for polar diatomic molecule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10400" y="4953000"/>
            <a:ext cx="1832283" cy="1219200"/>
          </a:xfrm>
          <a:prstGeom prst="rect">
            <a:avLst/>
          </a:prstGeom>
          <a:noFill/>
        </p:spPr>
      </p:pic>
      <p:pic>
        <p:nvPicPr>
          <p:cNvPr id="1045" name="Picture 21" descr="Image result for hf lewis structur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38800" y="5029200"/>
            <a:ext cx="1143000" cy="885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128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Predict: Is a molecule polar or nonpolar</vt:lpstr>
      <vt:lpstr>If the molecule is asymmetric it is polar (electron distribution is uneven)</vt:lpstr>
      <vt:lpstr>Slide 3</vt:lpstr>
      <vt:lpstr>Slide 4</vt:lpstr>
    </vt:vector>
  </TitlesOfParts>
  <Company>Milwaukee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Predict: Is a molecule polar or nonpolar</dc:title>
  <dc:creator>Dan</dc:creator>
  <cp:lastModifiedBy>Dan</cp:lastModifiedBy>
  <cp:revision>5</cp:revision>
  <dcterms:created xsi:type="dcterms:W3CDTF">2017-03-08T05:42:48Z</dcterms:created>
  <dcterms:modified xsi:type="dcterms:W3CDTF">2017-03-08T06:39:46Z</dcterms:modified>
</cp:coreProperties>
</file>