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6A2B-4DE1-4EC5-83E2-7A0BA41F4E93}" type="datetimeFigureOut">
              <a:rPr lang="en-US" smtClean="0"/>
              <a:pPr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42BB-593D-493D-8290-A17CF730A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Questions for </a:t>
            </a:r>
            <a:r>
              <a:rPr lang="en-US" dirty="0" err="1" smtClean="0"/>
              <a:t>Chem</a:t>
            </a:r>
            <a:r>
              <a:rPr lang="en-US" smtClean="0"/>
              <a:t> 1 Unit </a:t>
            </a:r>
            <a:r>
              <a:rPr lang="en-US" dirty="0" smtClean="0"/>
              <a:t>Test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What is an ionic bond?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Draw Bohr models for sodium and chlorine, then use an arrow to show how these atoms ionize to form an ionic bond.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Draw the Lewis structure for sodium chloride: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Draw the Lewis structure for magnesium chloride: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Explain why ionic compounds have a high melting point: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6. Explain why ionic compounds are electrolytes (conduct electricity):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7. Metals always ________(gain or lose) electrons to form __________ (</a:t>
            </a:r>
            <a:r>
              <a:rPr lang="en-US" dirty="0" err="1" smtClean="0"/>
              <a:t>cations</a:t>
            </a:r>
            <a:r>
              <a:rPr lang="en-US" dirty="0" smtClean="0"/>
              <a:t> or anions)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8. Nonmetals usually ________(gain or lose) electrons to form _________(</a:t>
            </a:r>
            <a:r>
              <a:rPr lang="en-US" dirty="0" err="1" smtClean="0"/>
              <a:t>cations</a:t>
            </a:r>
            <a:r>
              <a:rPr lang="en-US" dirty="0" smtClean="0"/>
              <a:t> or anions)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9. How do you name a </a:t>
            </a:r>
            <a:r>
              <a:rPr lang="en-US" dirty="0" err="1" smtClean="0"/>
              <a:t>cation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10. How do you name an anion?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In the name and formula of an ionic compound, which comes first – the </a:t>
            </a:r>
            <a:r>
              <a:rPr lang="en-US" dirty="0" err="1" smtClean="0"/>
              <a:t>cation</a:t>
            </a:r>
            <a:r>
              <a:rPr lang="en-US" dirty="0" smtClean="0"/>
              <a:t> or the anion?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Name the following ionic compounds:</a:t>
            </a:r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NaCl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MgCl</a:t>
            </a:r>
            <a:r>
              <a:rPr lang="en-US" baseline="-25000" dirty="0" smtClean="0"/>
              <a:t>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CaCO</a:t>
            </a:r>
            <a:r>
              <a:rPr lang="en-US" baseline="-25000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d. K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e. NH</a:t>
            </a:r>
            <a:r>
              <a:rPr lang="en-US" baseline="-25000" dirty="0" smtClean="0"/>
              <a:t>4</a:t>
            </a:r>
            <a:r>
              <a:rPr lang="en-US" dirty="0" smtClean="0"/>
              <a:t>Br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Formulas of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The quantity of each ion is adjusted until the net charge of the compound = _________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For example: </a:t>
            </a:r>
            <a:r>
              <a:rPr lang="en-US" dirty="0" err="1" smtClean="0"/>
              <a:t>MgCl</a:t>
            </a:r>
            <a:r>
              <a:rPr lang="en-US" dirty="0" smtClean="0"/>
              <a:t> is wrong because Mg is +2 and </a:t>
            </a:r>
            <a:r>
              <a:rPr lang="en-US" dirty="0" err="1" smtClean="0"/>
              <a:t>Cl</a:t>
            </a:r>
            <a:r>
              <a:rPr lang="en-US" dirty="0" smtClean="0"/>
              <a:t> is -1.  The net charge here is +1.</a:t>
            </a:r>
          </a:p>
          <a:p>
            <a:pPr>
              <a:buNone/>
            </a:pPr>
            <a:r>
              <a:rPr lang="en-US" dirty="0" smtClean="0"/>
              <a:t>Increase the quantity of </a:t>
            </a:r>
            <a:r>
              <a:rPr lang="en-US" dirty="0" err="1" smtClean="0"/>
              <a:t>Cl</a:t>
            </a:r>
            <a:r>
              <a:rPr lang="en-US" dirty="0" smtClean="0"/>
              <a:t> to balance the charges: MgCl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Write the formulas:</a:t>
            </a:r>
          </a:p>
          <a:p>
            <a:pPr>
              <a:buNone/>
            </a:pPr>
            <a:r>
              <a:rPr lang="en-US" dirty="0" smtClean="0"/>
              <a:t>a. Lithium fluoride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b. Sodium sulfide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c. Potassium </a:t>
            </a:r>
            <a:r>
              <a:rPr lang="en-US" dirty="0" err="1" smtClean="0"/>
              <a:t>phosphide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d. Calcium phosphate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e. Aluminum carbonate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Replacement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This involves the reaction of a ___________</a:t>
            </a:r>
          </a:p>
          <a:p>
            <a:pPr>
              <a:buNone/>
            </a:pPr>
            <a:r>
              <a:rPr lang="en-US" dirty="0" smtClean="0"/>
              <a:t>with a ___________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Ionic Compounds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2. Complete the equation using names:</a:t>
            </a:r>
          </a:p>
          <a:p>
            <a:pPr>
              <a:buNone/>
            </a:pPr>
            <a:r>
              <a:rPr lang="en-US" dirty="0"/>
              <a:t>s</a:t>
            </a:r>
            <a:r>
              <a:rPr lang="en-US" dirty="0" smtClean="0"/>
              <a:t>odium + magnesium chloride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3. Complete the equation using formulas: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Na + MgCl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4. Molar Balance the above equation: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5. Write the balanced chemical equation for the reaction between magnesium and copper(I) sulfate: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Replacement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This involves the reaction of a ___________ with a ___________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 Complete the following equation using names:</a:t>
            </a:r>
          </a:p>
          <a:p>
            <a:pPr>
              <a:buNone/>
            </a:pPr>
            <a:r>
              <a:rPr lang="en-US" dirty="0" smtClean="0"/>
              <a:t>Sodium carbonate + magnesium chloride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3. Complete the same equation using formulas: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Na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MgCl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4. Molar balance the above equation: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the balanced chemical equation for the reaction between ammonium carbonate and silver chloride: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Ions and Ionization/Valence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What is a </a:t>
            </a:r>
            <a:r>
              <a:rPr lang="en-US" dirty="0" err="1" smtClean="0"/>
              <a:t>cation</a:t>
            </a:r>
            <a:r>
              <a:rPr lang="en-US" dirty="0" smtClean="0"/>
              <a:t>?  Give two examples.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2. What is an anion? Give two examples.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What is the valence shell?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How can you tell what the number of valence electrons is from the periodic table (the valence number)?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What is the valence number for:</a:t>
            </a:r>
          </a:p>
          <a:p>
            <a:pPr>
              <a:buNone/>
            </a:pPr>
            <a:r>
              <a:rPr lang="en-US" dirty="0" smtClean="0"/>
              <a:t>a. Sodium</a:t>
            </a:r>
          </a:p>
          <a:p>
            <a:pPr>
              <a:buNone/>
            </a:pPr>
            <a:r>
              <a:rPr lang="en-US" dirty="0" smtClean="0"/>
              <a:t>b. Calcium</a:t>
            </a:r>
          </a:p>
          <a:p>
            <a:pPr>
              <a:buNone/>
            </a:pPr>
            <a:r>
              <a:rPr lang="en-US" dirty="0" smtClean="0"/>
              <a:t>c. Aluminum</a:t>
            </a:r>
          </a:p>
          <a:p>
            <a:pPr>
              <a:buNone/>
            </a:pPr>
            <a:r>
              <a:rPr lang="en-US" dirty="0" smtClean="0"/>
              <a:t>d. Nitrogen</a:t>
            </a:r>
          </a:p>
          <a:p>
            <a:pPr>
              <a:buNone/>
            </a:pPr>
            <a:r>
              <a:rPr lang="en-US" dirty="0" smtClean="0"/>
              <a:t>e. Sulfur</a:t>
            </a:r>
          </a:p>
          <a:p>
            <a:pPr>
              <a:buNone/>
            </a:pPr>
            <a:r>
              <a:rPr lang="en-US" dirty="0" smtClean="0"/>
              <a:t>f. Bromine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does the the oxidation state of an ion tell you?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7. How can you tell if an ion will most likely be positive or negative without looking at the periodic table?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8. What is the oxidation state for:</a:t>
            </a:r>
          </a:p>
          <a:p>
            <a:pPr>
              <a:buNone/>
            </a:pPr>
            <a:r>
              <a:rPr lang="en-US" dirty="0" smtClean="0"/>
              <a:t>a. Sodium</a:t>
            </a:r>
          </a:p>
          <a:p>
            <a:pPr>
              <a:buNone/>
            </a:pPr>
            <a:r>
              <a:rPr lang="en-US" dirty="0" smtClean="0"/>
              <a:t>b. Calcium</a:t>
            </a:r>
          </a:p>
          <a:p>
            <a:pPr>
              <a:buNone/>
            </a:pPr>
            <a:r>
              <a:rPr lang="en-US" dirty="0" smtClean="0"/>
              <a:t>c. Aluminum</a:t>
            </a:r>
          </a:p>
          <a:p>
            <a:pPr>
              <a:buNone/>
            </a:pPr>
            <a:r>
              <a:rPr lang="en-US" dirty="0" smtClean="0"/>
              <a:t>d. Nitrogen</a:t>
            </a:r>
          </a:p>
          <a:p>
            <a:pPr>
              <a:buNone/>
            </a:pPr>
            <a:r>
              <a:rPr lang="en-US" dirty="0" smtClean="0"/>
              <a:t>e. Sulfur</a:t>
            </a:r>
          </a:p>
          <a:p>
            <a:pPr>
              <a:buNone/>
            </a:pPr>
            <a:r>
              <a:rPr lang="en-US" dirty="0" smtClean="0"/>
              <a:t>f. Bromine</a:t>
            </a:r>
          </a:p>
          <a:p>
            <a:pPr>
              <a:buNone/>
            </a:pPr>
            <a:r>
              <a:rPr lang="en-US" dirty="0" smtClean="0"/>
              <a:t>g. Iron (II)</a:t>
            </a:r>
          </a:p>
          <a:p>
            <a:pPr>
              <a:buNone/>
            </a:pPr>
            <a:r>
              <a:rPr lang="en-US" dirty="0" smtClean="0"/>
              <a:t>h. Iron (III)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9. What is the difference between a </a:t>
            </a:r>
            <a:r>
              <a:rPr lang="en-US" dirty="0" err="1" smtClean="0"/>
              <a:t>monoatomic</a:t>
            </a:r>
            <a:r>
              <a:rPr lang="en-US" dirty="0" smtClean="0"/>
              <a:t> ion and a polyatomic ion?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10. Give two examples of each:</a:t>
            </a:r>
          </a:p>
          <a:p>
            <a:pPr marL="514350" indent="-514350">
              <a:buAutoNum type="alphaUcPeriod"/>
            </a:pPr>
            <a:r>
              <a:rPr lang="en-US" dirty="0" err="1" smtClean="0"/>
              <a:t>Monoatomic</a:t>
            </a:r>
            <a:r>
              <a:rPr lang="en-US" dirty="0" smtClean="0"/>
              <a:t> ion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B. Polyatomic 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11. Explain why group VIII elements (noble gases) do not ionize: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596</Words>
  <Application>Microsoft Office PowerPoint</Application>
  <PresentationFormat>On-screen Show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Study Questions for Chem 1 Unit Test</vt:lpstr>
      <vt:lpstr>Ionic Compounds</vt:lpstr>
      <vt:lpstr>A. Ions and Ionization/Valence shell</vt:lpstr>
      <vt:lpstr>Slide 4</vt:lpstr>
      <vt:lpstr>Slide 5</vt:lpstr>
      <vt:lpstr>Slide 6</vt:lpstr>
      <vt:lpstr>Slide 7</vt:lpstr>
      <vt:lpstr>Slide 8</vt:lpstr>
      <vt:lpstr>Slide 9</vt:lpstr>
      <vt:lpstr>Ionic Bonds</vt:lpstr>
      <vt:lpstr>Slide 11</vt:lpstr>
      <vt:lpstr>Slide 12</vt:lpstr>
      <vt:lpstr>Slide 13</vt:lpstr>
      <vt:lpstr>Slide 14</vt:lpstr>
      <vt:lpstr>Naming Ionic Compounds</vt:lpstr>
      <vt:lpstr>Slide 16</vt:lpstr>
      <vt:lpstr>Writing Formulas of Ionic Compounds</vt:lpstr>
      <vt:lpstr>Slide 18</vt:lpstr>
      <vt:lpstr>Single Replacement Reactions</vt:lpstr>
      <vt:lpstr>Slide 20</vt:lpstr>
      <vt:lpstr>Slide 21</vt:lpstr>
      <vt:lpstr>Double Replacement Reactions</vt:lpstr>
      <vt:lpstr>Slide 23</vt:lpstr>
      <vt:lpstr>Slide 24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Questions for Unit Test</dc:title>
  <dc:creator>Dan</dc:creator>
  <cp:lastModifiedBy>Dan</cp:lastModifiedBy>
  <cp:revision>27</cp:revision>
  <dcterms:created xsi:type="dcterms:W3CDTF">2014-02-20T03:34:05Z</dcterms:created>
  <dcterms:modified xsi:type="dcterms:W3CDTF">2015-03-05T05:53:21Z</dcterms:modified>
</cp:coreProperties>
</file>