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4" r:id="rId4"/>
    <p:sldId id="283" r:id="rId5"/>
    <p:sldId id="282" r:id="rId6"/>
    <p:sldId id="281" r:id="rId7"/>
    <p:sldId id="280" r:id="rId8"/>
    <p:sldId id="279" r:id="rId9"/>
    <p:sldId id="278" r:id="rId10"/>
    <p:sldId id="277" r:id="rId11"/>
    <p:sldId id="276" r:id="rId12"/>
    <p:sldId id="275" r:id="rId13"/>
    <p:sldId id="274" r:id="rId14"/>
    <p:sldId id="286" r:id="rId15"/>
    <p:sldId id="272" r:id="rId16"/>
    <p:sldId id="271" r:id="rId17"/>
    <p:sldId id="270" r:id="rId18"/>
    <p:sldId id="287" r:id="rId19"/>
    <p:sldId id="269" r:id="rId20"/>
    <p:sldId id="268" r:id="rId21"/>
    <p:sldId id="267" r:id="rId22"/>
    <p:sldId id="266" r:id="rId23"/>
    <p:sldId id="26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6EAE-8853-4A50-A3A2-AD1BA751937F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20FC-5C53-4AEE-9790-7470C858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6EAE-8853-4A50-A3A2-AD1BA751937F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20FC-5C53-4AEE-9790-7470C858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6EAE-8853-4A50-A3A2-AD1BA751937F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20FC-5C53-4AEE-9790-7470C858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6EAE-8853-4A50-A3A2-AD1BA751937F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20FC-5C53-4AEE-9790-7470C858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6EAE-8853-4A50-A3A2-AD1BA751937F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20FC-5C53-4AEE-9790-7470C858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6EAE-8853-4A50-A3A2-AD1BA751937F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20FC-5C53-4AEE-9790-7470C858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6EAE-8853-4A50-A3A2-AD1BA751937F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20FC-5C53-4AEE-9790-7470C858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6EAE-8853-4A50-A3A2-AD1BA751937F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20FC-5C53-4AEE-9790-7470C858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6EAE-8853-4A50-A3A2-AD1BA751937F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20FC-5C53-4AEE-9790-7470C858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6EAE-8853-4A50-A3A2-AD1BA751937F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20FC-5C53-4AEE-9790-7470C858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6EAE-8853-4A50-A3A2-AD1BA751937F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20FC-5C53-4AEE-9790-7470C858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E6EAE-8853-4A50-A3A2-AD1BA751937F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420FC-5C53-4AEE-9790-7470C858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Significant </a:t>
            </a:r>
            <a:r>
              <a:rPr lang="en-US" sz="7200" dirty="0" smtClean="0"/>
              <a:t>Figures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Part 1: How to recognize Sig Figs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1.0000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5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0.678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3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0.0001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1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320001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6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Significant </a:t>
            </a:r>
            <a:r>
              <a:rPr lang="en-US" sz="7200" dirty="0" smtClean="0"/>
              <a:t>Figures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Part 2: Addition and Subtraction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32.567 + 135.0 + 1.4567 =</a:t>
            </a:r>
            <a:r>
              <a:rPr lang="en-US" sz="7200" strike="sngStrike" dirty="0" smtClean="0">
                <a:solidFill>
                  <a:srgbClr val="FF0000"/>
                </a:solidFill>
              </a:rPr>
              <a:t>169.0237</a:t>
            </a:r>
            <a:br>
              <a:rPr lang="en-US" sz="7200" strike="sngStrike" dirty="0" smtClean="0">
                <a:solidFill>
                  <a:srgbClr val="FF0000"/>
                </a:solidFill>
              </a:rPr>
            </a:b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169.0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246.28 + 238.178 + 98.3 = </a:t>
            </a:r>
            <a:r>
              <a:rPr lang="en-US" sz="7200" strike="sngStrike" dirty="0" smtClean="0">
                <a:solidFill>
                  <a:srgbClr val="FF0000"/>
                </a:solidFill>
              </a:rPr>
              <a:t>582.758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582.8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658.01 + 23.5478 + 1345.29 = </a:t>
            </a:r>
            <a:r>
              <a:rPr lang="en-US" sz="7200" strike="sngStrike" dirty="0" smtClean="0">
                <a:solidFill>
                  <a:srgbClr val="FF0000"/>
                </a:solidFill>
              </a:rPr>
              <a:t>2026.8478</a:t>
            </a:r>
            <a:endParaRPr lang="en-US" sz="7200" strike="sngStrike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2026.85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Significant </a:t>
            </a:r>
            <a:r>
              <a:rPr lang="en-US" sz="7200" dirty="0" smtClean="0"/>
              <a:t>Figures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Part 3: Multiplication and Division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23.7 x 3.8 = </a:t>
            </a:r>
            <a:r>
              <a:rPr lang="en-US" sz="7200" strike="sngStrike" dirty="0" smtClean="0">
                <a:solidFill>
                  <a:srgbClr val="FF0000"/>
                </a:solidFill>
              </a:rPr>
              <a:t>90.06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90.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246.32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5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45.76 x 0.25 = </a:t>
            </a:r>
            <a:r>
              <a:rPr lang="en-US" sz="7200" strike="sngStrike" dirty="0" smtClean="0">
                <a:solidFill>
                  <a:srgbClr val="FF0000"/>
                </a:solidFill>
              </a:rPr>
              <a:t>11.44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11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81.04 x 0.010 = </a:t>
            </a:r>
            <a:r>
              <a:rPr lang="en-US" sz="7200" strike="sngStrike" dirty="0" smtClean="0">
                <a:solidFill>
                  <a:srgbClr val="FF0000"/>
                </a:solidFill>
              </a:rPr>
              <a:t>0.8104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0.81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6.47 x 64.5 = </a:t>
            </a:r>
            <a:r>
              <a:rPr lang="en-US" sz="7200" strike="sngStrike" dirty="0" smtClean="0">
                <a:solidFill>
                  <a:srgbClr val="FF0000"/>
                </a:solidFill>
              </a:rPr>
              <a:t>417.315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417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43.678 x 64.1 = </a:t>
            </a:r>
            <a:r>
              <a:rPr lang="en-US" sz="7200" strike="sngStrike" dirty="0" smtClean="0">
                <a:solidFill>
                  <a:srgbClr val="FF0000"/>
                </a:solidFill>
              </a:rPr>
              <a:t>2799.7598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239000" cy="17526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28Ō0 or 2.80 x 10</a:t>
            </a:r>
            <a:r>
              <a:rPr lang="en-US" sz="7200" baseline="30000" dirty="0" smtClean="0">
                <a:solidFill>
                  <a:srgbClr val="FF0000"/>
                </a:solidFill>
              </a:rPr>
              <a:t>3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1.008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4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700000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1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107.854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6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0.00340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3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350.670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6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100.3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4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14.600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5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109</Words>
  <Application>Microsoft Office PowerPoint</Application>
  <PresentationFormat>On-screen Show (4:3)</PresentationFormat>
  <Paragraphs>46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Significant Figures</vt:lpstr>
      <vt:lpstr>246.32</vt:lpstr>
      <vt:lpstr>1.008</vt:lpstr>
      <vt:lpstr>700000</vt:lpstr>
      <vt:lpstr>107.854</vt:lpstr>
      <vt:lpstr>0.00340</vt:lpstr>
      <vt:lpstr>350.670</vt:lpstr>
      <vt:lpstr>100.3</vt:lpstr>
      <vt:lpstr>14.600</vt:lpstr>
      <vt:lpstr>1.0000</vt:lpstr>
      <vt:lpstr>0.678</vt:lpstr>
      <vt:lpstr>0.0001</vt:lpstr>
      <vt:lpstr>320001</vt:lpstr>
      <vt:lpstr>Significant Figures</vt:lpstr>
      <vt:lpstr>32.567 + 135.0 + 1.4567 =169.0237 </vt:lpstr>
      <vt:lpstr>246.28 + 238.178 + 98.3 = 582.758</vt:lpstr>
      <vt:lpstr>658.01 + 23.5478 + 1345.29 = 2026.8478</vt:lpstr>
      <vt:lpstr>Significant Figures</vt:lpstr>
      <vt:lpstr>23.7 x 3.8 = 90.06</vt:lpstr>
      <vt:lpstr>45.76 x 0.25 = 11.44</vt:lpstr>
      <vt:lpstr>81.04 x 0.010 = 0.8104</vt:lpstr>
      <vt:lpstr>6.47 x 64.5 = 417.315</vt:lpstr>
      <vt:lpstr>43.678 x 64.1 = 2799.7598</vt:lpstr>
    </vt:vector>
  </TitlesOfParts>
  <Company>Milwaukee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</dc:title>
  <dc:creator>MPS</dc:creator>
  <cp:lastModifiedBy>Dan</cp:lastModifiedBy>
  <cp:revision>17</cp:revision>
  <dcterms:created xsi:type="dcterms:W3CDTF">2012-09-12T11:50:34Z</dcterms:created>
  <dcterms:modified xsi:type="dcterms:W3CDTF">2013-11-13T07:01:52Z</dcterms:modified>
</cp:coreProperties>
</file>