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5" r:id="rId8"/>
    <p:sldId id="264" r:id="rId9"/>
    <p:sldId id="263" r:id="rId10"/>
    <p:sldId id="262" r:id="rId11"/>
    <p:sldId id="260" r:id="rId12"/>
    <p:sldId id="270" r:id="rId13"/>
    <p:sldId id="269" r:id="rId14"/>
    <p:sldId id="268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3D67-A34F-4419-9EAA-2DB54D4276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03AA-1C35-44E9-9FEF-4BB319707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Soluble or Insoluble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Silver iodide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insoluble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Potassium carbonate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Mercury hydroxide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insoluble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Cobalt hydroxide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insoluble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Potassium bromide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Potassium bromide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Potassium bromide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Silver bromide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insoluble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Lead sulfate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insoluble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Copper sulfate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Sodium phosphate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Magnesium hydroxide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insoluble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Strontium sulfide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Lead nitrate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soluble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Soluble or Insoluble</vt:lpstr>
      <vt:lpstr>Potassium bromide</vt:lpstr>
      <vt:lpstr>Silver bromide</vt:lpstr>
      <vt:lpstr>Lead sulfate</vt:lpstr>
      <vt:lpstr>Copper sulfate</vt:lpstr>
      <vt:lpstr>Sodium phosphate</vt:lpstr>
      <vt:lpstr>Magnesium hydroxide</vt:lpstr>
      <vt:lpstr>Strontium sulfide</vt:lpstr>
      <vt:lpstr>Lead nitrate</vt:lpstr>
      <vt:lpstr>Silver iodide</vt:lpstr>
      <vt:lpstr>Potassium carbonate</vt:lpstr>
      <vt:lpstr>Mercury hydroxide</vt:lpstr>
      <vt:lpstr>Cobalt hydroxide</vt:lpstr>
      <vt:lpstr>Potassium bromide</vt:lpstr>
      <vt:lpstr>Potassium bromide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Soluble or Insoluble</dc:title>
  <dc:creator>Dan</dc:creator>
  <cp:lastModifiedBy>Dan</cp:lastModifiedBy>
  <cp:revision>2</cp:revision>
  <dcterms:created xsi:type="dcterms:W3CDTF">2015-02-04T11:05:57Z</dcterms:created>
  <dcterms:modified xsi:type="dcterms:W3CDTF">2015-02-05T05:34:19Z</dcterms:modified>
</cp:coreProperties>
</file>