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75" r:id="rId3"/>
    <p:sldId id="258" r:id="rId4"/>
    <p:sldId id="274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36F7CF-0579-468F-98DF-B8BC4258398F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D527D3-0CA2-4B0F-8516-15A647A87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smtClean="0"/>
          </a:p>
          <a:p>
            <a:pPr algn="ctr">
              <a:buNone/>
            </a:pPr>
            <a:r>
              <a:rPr lang="en-US" sz="6000" smtClean="0"/>
              <a:t>What </a:t>
            </a:r>
            <a:r>
              <a:rPr lang="en-US" sz="6000" dirty="0" smtClean="0"/>
              <a:t>You Need To Know About Density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9. Know why molecules change their distance from each other depending on the temperature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10. Be able to interpret a density graph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11. Know some ways to change the density of water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12. Be able to explain why lower density substances rise, and visa versa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13. Know what happens to density when two liquids or gases of different densities are mixed together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14. Know that density is a characteristic of a substance that is independent of amount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15. Understand why different trials of the same experiment yield slightly different results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1. What is mass and how is it measured?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2. What is volume and how is it measured?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3. What are the units of mass and volume?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4. What is the difference between mass and weight?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5. Be able to use the density formula to calculate density given mass and volume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6. Be able to calculate the volume of a rectangular prism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7. Know the relative densities of the three physical states of water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8. Understand what happens to the distance between water molecules when they change physical state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206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Dan</cp:lastModifiedBy>
  <cp:revision>5</cp:revision>
  <dcterms:created xsi:type="dcterms:W3CDTF">2015-09-23T03:14:36Z</dcterms:created>
  <dcterms:modified xsi:type="dcterms:W3CDTF">2015-09-23T03:32:05Z</dcterms:modified>
</cp:coreProperties>
</file>