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5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E4F-DCA3-415E-B270-BADB96F0B51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A8A-BABB-4947-AC44-026532B26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E4F-DCA3-415E-B270-BADB96F0B51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A8A-BABB-4947-AC44-026532B26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E4F-DCA3-415E-B270-BADB96F0B51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A8A-BABB-4947-AC44-026532B26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E4F-DCA3-415E-B270-BADB96F0B51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A8A-BABB-4947-AC44-026532B26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E4F-DCA3-415E-B270-BADB96F0B51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A8A-BABB-4947-AC44-026532B26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E4F-DCA3-415E-B270-BADB96F0B51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A8A-BABB-4947-AC44-026532B26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E4F-DCA3-415E-B270-BADB96F0B51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A8A-BABB-4947-AC44-026532B26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E4F-DCA3-415E-B270-BADB96F0B51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A8A-BABB-4947-AC44-026532B26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E4F-DCA3-415E-B270-BADB96F0B51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A8A-BABB-4947-AC44-026532B26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E4F-DCA3-415E-B270-BADB96F0B51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A8A-BABB-4947-AC44-026532B26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E4F-DCA3-415E-B270-BADB96F0B51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A8A-BABB-4947-AC44-026532B26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30E4F-DCA3-415E-B270-BADB96F0B51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8BA8A-BABB-4947-AC44-026532B26D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Ionic Formulas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Given: Name of Compound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Sodium hydroxide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400" dirty="0" err="1" smtClean="0"/>
              <a:t>NaOH</a:t>
            </a:r>
            <a:endParaRPr lang="en-US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Iron(II) chloride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400" dirty="0" smtClean="0"/>
              <a:t>FeCl</a:t>
            </a:r>
            <a:r>
              <a:rPr lang="en-US" sz="5400" baseline="-250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Magnesium nitrate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400" dirty="0" smtClean="0"/>
              <a:t>Mg(NO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)</a:t>
            </a:r>
            <a:r>
              <a:rPr lang="en-US" sz="5400" baseline="-250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Ammonium sulfate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400" dirty="0" smtClean="0"/>
              <a:t>(NH</a:t>
            </a:r>
            <a:r>
              <a:rPr lang="en-US" sz="5400" baseline="-25000" dirty="0" smtClean="0"/>
              <a:t>4</a:t>
            </a:r>
            <a:r>
              <a:rPr lang="en-US" sz="5400" dirty="0" smtClean="0"/>
              <a:t>)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SO</a:t>
            </a:r>
            <a:r>
              <a:rPr lang="en-US" sz="5400" baseline="-25000" dirty="0" smtClean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Zinc phosphate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400" dirty="0" smtClean="0"/>
              <a:t>Zn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(PO</a:t>
            </a:r>
            <a:r>
              <a:rPr lang="en-US" sz="5400" baseline="-25000" dirty="0" smtClean="0"/>
              <a:t>4</a:t>
            </a:r>
            <a:r>
              <a:rPr lang="en-US" sz="5400" dirty="0" smtClean="0"/>
              <a:t>)</a:t>
            </a:r>
            <a:r>
              <a:rPr lang="en-US" sz="5400" baseline="-250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Iron(III) sulfate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400" dirty="0" smtClean="0"/>
              <a:t>Fe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(SO</a:t>
            </a:r>
            <a:r>
              <a:rPr lang="en-US" sz="5400" baseline="-25000" dirty="0" smtClean="0"/>
              <a:t>4</a:t>
            </a:r>
            <a:r>
              <a:rPr lang="en-US" sz="5400" dirty="0" smtClean="0"/>
              <a:t>)</a:t>
            </a:r>
            <a:r>
              <a:rPr lang="en-US" sz="5400" baseline="-25000" dirty="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Writing Ionic Formulas</vt:lpstr>
      <vt:lpstr>Sodium hydroxide</vt:lpstr>
      <vt:lpstr>Iron(II) chloride</vt:lpstr>
      <vt:lpstr>Magnesium nitrate</vt:lpstr>
      <vt:lpstr>Ammonium sulfate</vt:lpstr>
      <vt:lpstr>Zinc phosphate</vt:lpstr>
      <vt:lpstr>Iron(III) sulfate</vt:lpstr>
    </vt:vector>
  </TitlesOfParts>
  <Company>Milwaukee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</dc:creator>
  <cp:lastModifiedBy>Dan</cp:lastModifiedBy>
  <cp:revision>5</cp:revision>
  <dcterms:created xsi:type="dcterms:W3CDTF">2016-02-04T04:45:50Z</dcterms:created>
  <dcterms:modified xsi:type="dcterms:W3CDTF">2016-02-04T04:56:11Z</dcterms:modified>
</cp:coreProperties>
</file>